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59" r:id="rId2"/>
    <p:sldId id="392" r:id="rId3"/>
    <p:sldId id="314" r:id="rId4"/>
    <p:sldId id="390" r:id="rId5"/>
    <p:sldId id="391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375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CC0000"/>
    <a:srgbClr val="FFCCCC"/>
    <a:srgbClr val="CC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 autoAdjust="0"/>
    <p:restoredTop sz="98046" autoAdjust="0"/>
  </p:normalViewPr>
  <p:slideViewPr>
    <p:cSldViewPr>
      <p:cViewPr>
        <p:scale>
          <a:sx n="60" d="100"/>
          <a:sy n="60" d="100"/>
        </p:scale>
        <p:origin x="-258" y="-12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4218"/>
    </p:cViewPr>
  </p:sorterViewPr>
  <p:notesViewPr>
    <p:cSldViewPr>
      <p:cViewPr>
        <p:scale>
          <a:sx n="100" d="100"/>
          <a:sy n="100" d="100"/>
        </p:scale>
        <p:origin x="-1890" y="11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0FDAA-B832-4915-B103-18E84136F3F5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C7EEB-9E03-4736-8429-AEE6EAE103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861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C7EEB-9E03-4736-8429-AEE6EAE1032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011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221108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57188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623110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74600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394725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107397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999726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822565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945385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009274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170943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124CD-E384-4163-8D5E-18E922C278CA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D9D2-21E4-4F37-91DF-A736D7E32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93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90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738158" y="428604"/>
            <a:ext cx="8727043" cy="3528000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2493" y="2000240"/>
            <a:ext cx="5483019" cy="169752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38159" y="285728"/>
            <a:ext cx="8895362" cy="3251136"/>
            <a:chOff x="681377" y="472135"/>
            <a:chExt cx="8211102" cy="325113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945148" y="472135"/>
              <a:ext cx="7875324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6600" b="1" dirty="0" err="1" smtClean="0">
                  <a:ln w="11430">
                    <a:solidFill>
                      <a:srgbClr val="CC0000"/>
                    </a:solidFill>
                  </a:ln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Monotype Corsiva" pitchFamily="66" charset="0"/>
                </a:rPr>
                <a:t>Физкультурно</a:t>
              </a:r>
              <a:r>
                <a:rPr lang="ru-RU" sz="6600" b="1" dirty="0" smtClean="0">
                  <a:ln w="11430">
                    <a:solidFill>
                      <a:srgbClr val="CC0000"/>
                    </a:solidFill>
                  </a:ln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Monotype Corsiva" pitchFamily="66" charset="0"/>
                </a:rPr>
                <a:t> -  </a:t>
              </a:r>
              <a:endParaRPr lang="ru-RU" sz="6600" b="1" dirty="0">
                <a:ln w="11430">
                  <a:solidFill>
                    <a:srgbClr val="CC000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13262" y="1472267"/>
              <a:ext cx="8007209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5400" b="1" dirty="0" smtClean="0">
                  <a:ln w="11430">
                    <a:solidFill>
                      <a:srgbClr val="CC0000"/>
                    </a:solidFill>
                  </a:ln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ru-RU" sz="6600" b="1" dirty="0" smtClean="0">
                  <a:ln w="11430">
                    <a:solidFill>
                      <a:srgbClr val="CC0000"/>
                    </a:solidFill>
                  </a:ln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Monotype Corsiva" pitchFamily="66" charset="0"/>
                </a:rPr>
                <a:t>оздоровительная</a:t>
              </a:r>
              <a:r>
                <a:rPr lang="ru-RU" sz="6600" b="1" dirty="0" smtClean="0">
                  <a:ln w="11430">
                    <a:solidFill>
                      <a:srgbClr val="CC0000"/>
                    </a:solidFill>
                  </a:ln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81377" y="2615275"/>
              <a:ext cx="8211102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6600" b="1" dirty="0" smtClean="0">
                  <a:ln w="11430">
                    <a:solidFill>
                      <a:srgbClr val="CC0000"/>
                    </a:solidFill>
                  </a:ln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Monotype Corsiva" pitchFamily="66" charset="0"/>
                </a:rPr>
                <a:t>работа в детском саду</a:t>
              </a:r>
              <a:endParaRPr lang="ru-RU" sz="6600" b="1" dirty="0">
                <a:ln w="11430">
                  <a:solidFill>
                    <a:srgbClr val="CC000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896549" y="4071943"/>
            <a:ext cx="8463000" cy="2428892"/>
            <a:chOff x="827584" y="4941168"/>
            <a:chExt cx="7812000" cy="1691705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827584" y="4941168"/>
              <a:ext cx="7812000" cy="1691705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4933" tIns="7191" rIns="224933" bIns="7191" numCol="1" spcCol="1270" anchor="ctr" anchorCtr="0">
              <a:noAutofit/>
            </a:bodyPr>
            <a:lstStyle/>
            <a:p>
              <a:pPr lvl="0" algn="l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kern="12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062980" y="5013176"/>
              <a:ext cx="7469460" cy="2980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/>
              <a:endParaRPr lang="ru-RU" sz="2000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952604" y="4000504"/>
            <a:ext cx="67151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Долбилина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Людмила Евгеньевна,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инструктор по физической культуре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I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квалификационной категории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 МБДОУ «Детский сад № 59 «Дружба»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Республика Татарстан, г. Набережные Челны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469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-190536" y="1142984"/>
            <a:ext cx="4441458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err="1" smtClean="0">
                <a:latin typeface="Monotype Corsiva" pitchFamily="66" charset="0"/>
              </a:rPr>
              <a:t>Фитбол</a:t>
            </a:r>
            <a:r>
              <a:rPr lang="ru-RU" sz="2800" b="1" dirty="0" smtClean="0">
                <a:latin typeface="Monotype Corsiva" pitchFamily="66" charset="0"/>
              </a:rPr>
              <a:t> - гимнастика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8" name="Picture 2" descr="C:\Users\Hp\Desktop\фото\DSC_1091.JPG"/>
          <p:cNvPicPr>
            <a:picLocks noChangeAspect="1" noChangeArrowheads="1"/>
          </p:cNvPicPr>
          <p:nvPr/>
        </p:nvPicPr>
        <p:blipFill>
          <a:blip r:embed="rId3" cstate="print"/>
          <a:srcRect t="2787" r="5405" b="-338"/>
          <a:stretch>
            <a:fillRect/>
          </a:stretch>
        </p:blipFill>
        <p:spPr bwMode="auto">
          <a:xfrm>
            <a:off x="595282" y="4120680"/>
            <a:ext cx="3381396" cy="2737320"/>
          </a:xfrm>
          <a:prstGeom prst="roundRect">
            <a:avLst/>
          </a:prstGeom>
          <a:noFill/>
        </p:spPr>
      </p:pic>
      <p:pic>
        <p:nvPicPr>
          <p:cNvPr id="2050" name="Picture 2" descr="C:\Users\USER\Desktop\DSCN15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3066" y="1357298"/>
            <a:ext cx="3429024" cy="2571767"/>
          </a:xfrm>
          <a:prstGeom prst="roundRect">
            <a:avLst/>
          </a:prstGeom>
          <a:noFill/>
        </p:spPr>
      </p:pic>
      <p:pic>
        <p:nvPicPr>
          <p:cNvPr id="2051" name="Picture 3" descr="C:\Users\USER\Desktop\DSCN15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0190" y="4000504"/>
            <a:ext cx="3524274" cy="264320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-190536" y="1142984"/>
            <a:ext cx="4441458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latin typeface="Monotype Corsiva" pitchFamily="66" charset="0"/>
              </a:rPr>
              <a:t>Степ - аэробика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76" y="1285860"/>
            <a:ext cx="3571900" cy="238126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92" y="4071942"/>
            <a:ext cx="3648356" cy="25717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USER\Desktop\фото\DSC_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4438" y="4000504"/>
            <a:ext cx="3867939" cy="2571768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-190536" y="1142984"/>
            <a:ext cx="4714908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latin typeface="Monotype Corsiva" pitchFamily="66" charset="0"/>
              </a:rPr>
              <a:t>Координационные упражнения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7" name="Picture 3" descr="E:\фото\DSC_1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285860"/>
            <a:ext cx="3714776" cy="2560448"/>
          </a:xfrm>
          <a:prstGeom prst="roundRect">
            <a:avLst/>
          </a:prstGeom>
          <a:noFill/>
        </p:spPr>
      </p:pic>
      <p:pic>
        <p:nvPicPr>
          <p:cNvPr id="8" name="Picture 5" descr="E:\фото\DSC_1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92" y="4071942"/>
            <a:ext cx="3959201" cy="2571792"/>
          </a:xfrm>
          <a:prstGeom prst="roundRect">
            <a:avLst/>
          </a:prstGeom>
          <a:noFill/>
        </p:spPr>
      </p:pic>
      <p:pic>
        <p:nvPicPr>
          <p:cNvPr id="9" name="Picture 4" descr="E:\фото\DSC_11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025668"/>
            <a:ext cx="4071966" cy="2516032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-190536" y="1142985"/>
            <a:ext cx="4357718" cy="2714644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latin typeface="Monotype Corsiva" pitchFamily="66" charset="0"/>
              </a:rPr>
              <a:t>Игры  оздоровления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7" name="Picture 3" descr="E:\фото\DSC_11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285860"/>
            <a:ext cx="3667147" cy="2507972"/>
          </a:xfrm>
          <a:prstGeom prst="roundRect">
            <a:avLst/>
          </a:prstGeom>
          <a:noFill/>
        </p:spPr>
      </p:pic>
      <p:pic>
        <p:nvPicPr>
          <p:cNvPr id="8" name="Picture 4" descr="E:\фото\DSC_1378.JPG"/>
          <p:cNvPicPr>
            <a:picLocks noChangeAspect="1" noChangeArrowheads="1"/>
          </p:cNvPicPr>
          <p:nvPr/>
        </p:nvPicPr>
        <p:blipFill>
          <a:blip r:embed="rId4" cstate="print"/>
          <a:srcRect l="5085"/>
          <a:stretch>
            <a:fillRect/>
          </a:stretch>
        </p:blipFill>
        <p:spPr bwMode="auto">
          <a:xfrm>
            <a:off x="452406" y="4048106"/>
            <a:ext cx="3786214" cy="2659364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9" name="Picture 2" descr="E:\фото\DSC_11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000504"/>
            <a:ext cx="4000528" cy="2619417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-190536" y="1142984"/>
            <a:ext cx="4143404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latin typeface="Monotype Corsiva" pitchFamily="66" charset="0"/>
              </a:rPr>
              <a:t>Релаксация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7" name="Picture 2" descr="E:\фото\DSC_12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893" y="1428736"/>
            <a:ext cx="3875511" cy="2500330"/>
          </a:xfrm>
          <a:prstGeom prst="roundRect">
            <a:avLst/>
          </a:prstGeom>
          <a:noFill/>
        </p:spPr>
      </p:pic>
      <p:pic>
        <p:nvPicPr>
          <p:cNvPr id="8" name="Picture 3" descr="E:\фото\DSC_12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06" y="4187858"/>
            <a:ext cx="4071966" cy="2670142"/>
          </a:xfrm>
          <a:prstGeom prst="roundRect">
            <a:avLst/>
          </a:prstGeom>
          <a:noFill/>
        </p:spPr>
      </p:pic>
      <p:pic>
        <p:nvPicPr>
          <p:cNvPr id="7170" name="Picture 2" descr="C:\Users\USER\Desktop\фото\IMG_21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3066" y="4071942"/>
            <a:ext cx="3548087" cy="266106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11" y="-19348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2595546" y="0"/>
            <a:ext cx="5030300" cy="7200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81298" y="0"/>
            <a:ext cx="46434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Новации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pic>
        <p:nvPicPr>
          <p:cNvPr id="5122" name="Picture 2" descr="C:\Users\USER\Desktop\фото\DSC_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32"/>
            <a:ext cx="2786082" cy="1852448"/>
          </a:xfrm>
          <a:prstGeom prst="roundRect">
            <a:avLst/>
          </a:prstGeom>
          <a:noFill/>
        </p:spPr>
      </p:pic>
      <p:pic>
        <p:nvPicPr>
          <p:cNvPr id="5123" name="Picture 3" descr="C:\Users\USER\Desktop\фото\DSC_0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1826" y="2928910"/>
            <a:ext cx="2612427" cy="3929090"/>
          </a:xfrm>
          <a:prstGeom prst="roundRect">
            <a:avLst/>
          </a:prstGeom>
          <a:noFill/>
        </p:spPr>
      </p:pic>
      <p:pic>
        <p:nvPicPr>
          <p:cNvPr id="5124" name="Picture 4" descr="C:\Users\USER\Desktop\фото\DSC_00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948" y="3000372"/>
            <a:ext cx="2564912" cy="3857628"/>
          </a:xfrm>
          <a:prstGeom prst="roundRect">
            <a:avLst/>
          </a:prstGeom>
          <a:noFill/>
        </p:spPr>
      </p:pic>
      <p:pic>
        <p:nvPicPr>
          <p:cNvPr id="5125" name="Picture 5" descr="C:\Users\USER\Desktop\фото\DSC_00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09992" y="2965486"/>
            <a:ext cx="2588108" cy="3892514"/>
          </a:xfrm>
          <a:prstGeom prst="roundRect">
            <a:avLst/>
          </a:prstGeom>
          <a:noFill/>
        </p:spPr>
      </p:pic>
      <p:pic>
        <p:nvPicPr>
          <p:cNvPr id="12" name="Picture 4" descr="E:\фото\DSC_1378.JPG"/>
          <p:cNvPicPr>
            <a:picLocks noChangeAspect="1" noChangeArrowheads="1"/>
          </p:cNvPicPr>
          <p:nvPr/>
        </p:nvPicPr>
        <p:blipFill>
          <a:blip r:embed="rId7" cstate="print"/>
          <a:srcRect l="5085"/>
          <a:stretch>
            <a:fillRect/>
          </a:stretch>
        </p:blipFill>
        <p:spPr bwMode="auto">
          <a:xfrm>
            <a:off x="7058166" y="857232"/>
            <a:ext cx="2847834" cy="2000264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13" name="Picture 2" descr="E:\фото\DSC_106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52802" y="857232"/>
            <a:ext cx="3000396" cy="2000264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1336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://mirpps.ru/fon-dlja-prezentacii/6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ятно 1 13"/>
          <p:cNvSpPr/>
          <p:nvPr/>
        </p:nvSpPr>
        <p:spPr>
          <a:xfrm>
            <a:off x="4595810" y="3429000"/>
            <a:ext cx="5524504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Задача – сформировать у ребенка понимание важности физических упражнений, спорта, ведь это – залог здоровья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1026" name="Picture 2" descr="E:\2021\Новая папка (5)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530" y="357166"/>
            <a:ext cx="3855724" cy="2571768"/>
          </a:xfrm>
          <a:prstGeom prst="roundRect">
            <a:avLst/>
          </a:prstGeom>
          <a:noFill/>
        </p:spPr>
      </p:pic>
      <p:pic>
        <p:nvPicPr>
          <p:cNvPr id="1027" name="Picture 3" descr="E:\2021\Новая папка (5)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1628" y="285728"/>
            <a:ext cx="4071966" cy="2714644"/>
          </a:xfrm>
          <a:prstGeom prst="roundRect">
            <a:avLst/>
          </a:prstGeom>
          <a:noFill/>
        </p:spPr>
      </p:pic>
      <p:pic>
        <p:nvPicPr>
          <p:cNvPr id="1028" name="Picture 4" descr="E:\2021\Новая папка (5)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8794" y="3571875"/>
            <a:ext cx="4144140" cy="3104105"/>
          </a:xfrm>
          <a:prstGeom prst="roundRect">
            <a:avLst/>
          </a:prstGeom>
          <a:noFill/>
        </p:spPr>
      </p:pic>
      <p:pic>
        <p:nvPicPr>
          <p:cNvPr id="1029" name="Picture 5" descr="E:\2021\Новая папка (5)\smailik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1438" y="2209800"/>
            <a:ext cx="2143125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04273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5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ятно 1 7"/>
          <p:cNvSpPr/>
          <p:nvPr/>
        </p:nvSpPr>
        <p:spPr>
          <a:xfrm>
            <a:off x="78009" y="908721"/>
            <a:ext cx="4250922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 </a:t>
            </a:r>
            <a:r>
              <a:rPr lang="ru-RU" sz="2800" b="1" dirty="0" smtClean="0">
                <a:latin typeface="Monotype Corsiva" pitchFamily="66" charset="0"/>
              </a:rPr>
              <a:t>Работа с детьми</a:t>
            </a:r>
            <a:endParaRPr lang="ru-RU" sz="2800" b="1" dirty="0">
              <a:latin typeface="Monotype Corsiva" pitchFamily="66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1208584" y="285728"/>
            <a:ext cx="8034893" cy="923330"/>
            <a:chOff x="1115616" y="204232"/>
            <a:chExt cx="7416824" cy="1108119"/>
          </a:xfrm>
        </p:grpSpPr>
        <p:sp>
          <p:nvSpPr>
            <p:cNvPr id="24" name="Блок-схема: альтернативный процесс 23"/>
            <p:cNvSpPr/>
            <p:nvPr/>
          </p:nvSpPr>
          <p:spPr>
            <a:xfrm>
              <a:off x="1115616" y="260648"/>
              <a:ext cx="7416824" cy="864096"/>
            </a:xfrm>
            <a:prstGeom prst="flowChartAlternateProcess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526878" y="204232"/>
              <a:ext cx="6342260" cy="110811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dirty="0" err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Monotype Corsiva" pitchFamily="66" charset="0"/>
                </a:rPr>
                <a:t>Здоровьесбережение</a:t>
              </a:r>
              <a:endPara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endParaRPr>
            </a:p>
          </p:txBody>
        </p:sp>
      </p:grp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2143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61099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90055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0" y="11920151"/>
            <a:ext cx="2712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14768126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 descr="C:\Users\USER\Desktop\фото\13924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0190" y="1071547"/>
            <a:ext cx="3643338" cy="2732504"/>
          </a:xfrm>
          <a:prstGeom prst="roundRect">
            <a:avLst/>
          </a:prstGeom>
          <a:noFill/>
        </p:spPr>
      </p:pic>
      <p:pic>
        <p:nvPicPr>
          <p:cNvPr id="20" name="Picture 3" descr="C:\Users\USER\Desktop\фото\16344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92" y="3893328"/>
            <a:ext cx="3786214" cy="2839681"/>
          </a:xfrm>
          <a:prstGeom prst="roundRect">
            <a:avLst/>
          </a:prstGeom>
          <a:noFill/>
        </p:spPr>
      </p:pic>
      <p:pic>
        <p:nvPicPr>
          <p:cNvPr id="21" name="Picture 4" descr="C:\Users\USER\Desktop\фото\17214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8752" y="3929066"/>
            <a:ext cx="3952899" cy="2669740"/>
          </a:xfrm>
          <a:prstGeom prst="roundRect">
            <a:avLst/>
          </a:prstGeom>
          <a:noFill/>
        </p:spPr>
      </p:pic>
      <p:pic>
        <p:nvPicPr>
          <p:cNvPr id="2050" name="Picture 2" descr="E:\2021\Новая папка (5)\smailik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488" y="2643182"/>
            <a:ext cx="2399520" cy="22955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725239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5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ятно 1 7"/>
          <p:cNvSpPr/>
          <p:nvPr/>
        </p:nvSpPr>
        <p:spPr>
          <a:xfrm>
            <a:off x="78009" y="908721"/>
            <a:ext cx="4250922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 </a:t>
            </a:r>
            <a:r>
              <a:rPr lang="ru-RU" sz="2800" b="1" dirty="0" smtClean="0">
                <a:latin typeface="Monotype Corsiva" pitchFamily="66" charset="0"/>
              </a:rPr>
              <a:t>Работа с родителями</a:t>
            </a:r>
            <a:endParaRPr lang="ru-RU" sz="2800" b="1" dirty="0">
              <a:latin typeface="Monotype Corsiva" pitchFamily="66" charset="0"/>
            </a:endParaRPr>
          </a:p>
        </p:txBody>
      </p:sp>
      <p:grpSp>
        <p:nvGrpSpPr>
          <p:cNvPr id="11" name="Группа 26"/>
          <p:cNvGrpSpPr/>
          <p:nvPr/>
        </p:nvGrpSpPr>
        <p:grpSpPr>
          <a:xfrm>
            <a:off x="1208584" y="285728"/>
            <a:ext cx="8034893" cy="923330"/>
            <a:chOff x="1115616" y="204232"/>
            <a:chExt cx="7416824" cy="1108119"/>
          </a:xfrm>
        </p:grpSpPr>
        <p:sp>
          <p:nvSpPr>
            <p:cNvPr id="24" name="Блок-схема: альтернативный процесс 23"/>
            <p:cNvSpPr/>
            <p:nvPr/>
          </p:nvSpPr>
          <p:spPr>
            <a:xfrm>
              <a:off x="1115616" y="260648"/>
              <a:ext cx="7416824" cy="864096"/>
            </a:xfrm>
            <a:prstGeom prst="flowChartAlternateProcess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526878" y="204232"/>
              <a:ext cx="6342260" cy="110811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dirty="0" err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Monotype Corsiva" pitchFamily="66" charset="0"/>
                </a:rPr>
                <a:t>Здоровьесбережение</a:t>
              </a:r>
              <a:endPara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endParaRPr>
            </a:p>
          </p:txBody>
        </p:sp>
      </p:grp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2143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61099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90055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0" y="11920151"/>
            <a:ext cx="2712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14768126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 descr="C:\Users\USER\Desktop\фото\IMG-20171122-WA0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52" y="1428736"/>
            <a:ext cx="4143404" cy="2816228"/>
          </a:xfrm>
          <a:prstGeom prst="roundRect">
            <a:avLst/>
          </a:prstGeom>
          <a:noFill/>
        </p:spPr>
      </p:pic>
      <p:pic>
        <p:nvPicPr>
          <p:cNvPr id="22" name="Picture 3" descr="C:\Users\USER\Desktop\фото\16345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49293"/>
            <a:ext cx="4524372" cy="3008707"/>
          </a:xfrm>
          <a:prstGeom prst="roundRect">
            <a:avLst/>
          </a:prstGeom>
          <a:noFill/>
        </p:spPr>
      </p:pic>
      <p:pic>
        <p:nvPicPr>
          <p:cNvPr id="3074" name="Picture 2" descr="E:\2021\Новая папка (5)\smailik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4438" y="4214818"/>
            <a:ext cx="3638111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725239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5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ятно 1 7"/>
          <p:cNvSpPr/>
          <p:nvPr/>
        </p:nvSpPr>
        <p:spPr>
          <a:xfrm>
            <a:off x="78009" y="908721"/>
            <a:ext cx="4250922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 </a:t>
            </a:r>
            <a:r>
              <a:rPr lang="ru-RU" sz="2800" b="1" dirty="0" smtClean="0">
                <a:latin typeface="Monotype Corsiva" pitchFamily="66" charset="0"/>
              </a:rPr>
              <a:t>Работа с педагогами</a:t>
            </a:r>
            <a:endParaRPr lang="ru-RU" sz="2800" b="1" dirty="0">
              <a:latin typeface="Monotype Corsiva" pitchFamily="66" charset="0"/>
            </a:endParaRPr>
          </a:p>
        </p:txBody>
      </p:sp>
      <p:grpSp>
        <p:nvGrpSpPr>
          <p:cNvPr id="11" name="Группа 26"/>
          <p:cNvGrpSpPr/>
          <p:nvPr/>
        </p:nvGrpSpPr>
        <p:grpSpPr>
          <a:xfrm>
            <a:off x="1208584" y="285728"/>
            <a:ext cx="8034893" cy="923330"/>
            <a:chOff x="1115616" y="204232"/>
            <a:chExt cx="7416824" cy="1108119"/>
          </a:xfrm>
        </p:grpSpPr>
        <p:sp>
          <p:nvSpPr>
            <p:cNvPr id="24" name="Блок-схема: альтернативный процесс 23"/>
            <p:cNvSpPr/>
            <p:nvPr/>
          </p:nvSpPr>
          <p:spPr>
            <a:xfrm>
              <a:off x="1115616" y="260648"/>
              <a:ext cx="7416824" cy="864096"/>
            </a:xfrm>
            <a:prstGeom prst="flowChartAlternateProcess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526878" y="204232"/>
              <a:ext cx="6342260" cy="110811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dirty="0" err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Monotype Corsiva" pitchFamily="66" charset="0"/>
                </a:rPr>
                <a:t>Здоровьесбережение</a:t>
              </a:r>
              <a:endPara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endParaRPr>
            </a:p>
          </p:txBody>
        </p:sp>
      </p:grp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2143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61099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90055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0" y="11920151"/>
            <a:ext cx="2712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14768126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3" descr="C:\Users\USER\Desktop\раб стол\фото\работа\IMG-20180313-WA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5942" y="1142984"/>
            <a:ext cx="3714776" cy="2437822"/>
          </a:xfrm>
          <a:prstGeom prst="roundRect">
            <a:avLst/>
          </a:prstGeom>
          <a:noFill/>
        </p:spPr>
      </p:pic>
      <p:pic>
        <p:nvPicPr>
          <p:cNvPr id="19" name="Picture 2" descr="C:\Users\USER\Desktop\фото\IMG_20180915_1029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968" y="4000504"/>
            <a:ext cx="3595969" cy="2500330"/>
          </a:xfrm>
          <a:prstGeom prst="roundRect">
            <a:avLst/>
          </a:prstGeom>
          <a:noFill/>
        </p:spPr>
      </p:pic>
      <p:pic>
        <p:nvPicPr>
          <p:cNvPr id="20" name="Picture 2" descr="C:\Users\USER\Desktop\фото\14832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67314" y="3857628"/>
            <a:ext cx="3929090" cy="2428892"/>
          </a:xfrm>
          <a:prstGeom prst="roundRect">
            <a:avLst/>
          </a:prstGeom>
          <a:noFill/>
        </p:spPr>
      </p:pic>
      <p:pic>
        <p:nvPicPr>
          <p:cNvPr id="18" name="Picture 2" descr="F:\фото\a99b7d29525935c11f5b5c0f8ada341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67050" y="2500306"/>
            <a:ext cx="2428892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725239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238092" y="857232"/>
            <a:ext cx="4250922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latin typeface="Monotype Corsiva" pitchFamily="66" charset="0"/>
              </a:rPr>
              <a:t>Дыхательная гимнастика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026" name="Picture 2" descr="C:\Users\USER\Desktop\фото\DSC_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7314" y="1428736"/>
            <a:ext cx="3438168" cy="2286016"/>
          </a:xfrm>
          <a:prstGeom prst="roundRect">
            <a:avLst/>
          </a:prstGeom>
          <a:noFill/>
        </p:spPr>
      </p:pic>
      <p:pic>
        <p:nvPicPr>
          <p:cNvPr id="1027" name="Picture 3" descr="C:\Users\USER\Desktop\фото\DSC_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530" y="4000505"/>
            <a:ext cx="3714776" cy="2469931"/>
          </a:xfrm>
          <a:prstGeom prst="roundRect">
            <a:avLst/>
          </a:prstGeom>
          <a:noFill/>
        </p:spPr>
      </p:pic>
      <p:pic>
        <p:nvPicPr>
          <p:cNvPr id="1029" name="Picture 5" descr="C:\Users\USER\Desktop\фото\DSC_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4438" y="4071942"/>
            <a:ext cx="3760497" cy="2500330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-190536" y="1142984"/>
            <a:ext cx="4441458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latin typeface="Monotype Corsiva" pitchFamily="66" charset="0"/>
              </a:rPr>
              <a:t>Корригирующая гимнастика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2050" name="Picture 2" descr="C:\Users\USER\Desktop\фото\DSC_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4569" y="1571612"/>
            <a:ext cx="3039915" cy="4572032"/>
          </a:xfrm>
          <a:prstGeom prst="roundRect">
            <a:avLst/>
          </a:prstGeom>
          <a:noFill/>
        </p:spPr>
      </p:pic>
      <p:pic>
        <p:nvPicPr>
          <p:cNvPr id="2051" name="Picture 3" descr="C:\Users\USER\Desktop\фото\IMG_21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3976" y="4000504"/>
            <a:ext cx="3524243" cy="2643182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0" y="1142984"/>
            <a:ext cx="4250922" cy="3087633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err="1" smtClean="0">
                <a:latin typeface="Monotype Corsiva" pitchFamily="66" charset="0"/>
              </a:rPr>
              <a:t>Стопотерапия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026" name="Picture 2" descr="C:\Users\USER\Desktop\DSCN14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3066" y="1357298"/>
            <a:ext cx="3197643" cy="2571768"/>
          </a:xfrm>
          <a:prstGeom prst="roundRect">
            <a:avLst/>
          </a:prstGeom>
          <a:noFill/>
        </p:spPr>
      </p:pic>
      <p:pic>
        <p:nvPicPr>
          <p:cNvPr id="6146" name="Picture 2" descr="C:\Users\USER\Desktop\фото\DSC_00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968" y="4071942"/>
            <a:ext cx="3867939" cy="2571768"/>
          </a:xfrm>
          <a:prstGeom prst="roundRect">
            <a:avLst/>
          </a:prstGeom>
          <a:noFill/>
        </p:spPr>
      </p:pic>
      <p:pic>
        <p:nvPicPr>
          <p:cNvPr id="6147" name="Picture 3" descr="C:\Users\USER\Desktop\фото\IMG_21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1629" y="4000504"/>
            <a:ext cx="3429024" cy="2571768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mirpps.ru/fon-dlja-prezentacii/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55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Блок-схема: альтернативный процесс 31"/>
          <p:cNvSpPr/>
          <p:nvPr/>
        </p:nvSpPr>
        <p:spPr>
          <a:xfrm>
            <a:off x="1238224" y="285728"/>
            <a:ext cx="8072494" cy="92869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95348" y="285729"/>
            <a:ext cx="83582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Формы организации работы с детьми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0" y="1142985"/>
            <a:ext cx="4738686" cy="2214577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err="1" smtClean="0">
                <a:latin typeface="Monotype Corsiva" pitchFamily="66" charset="0"/>
              </a:rPr>
              <a:t>Нейрогимнастика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026" name="Picture 2" descr="E:\моз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6918" y="3571876"/>
            <a:ext cx="2490242" cy="3000396"/>
          </a:xfrm>
          <a:prstGeom prst="round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4600004"/>
            <a:ext cx="1952604" cy="102613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966938"/>
              <a:satOff val="19906"/>
              <a:lumOff val="4314"/>
              <a:alphaOff val="0"/>
            </a:schemeClr>
          </a:fillRef>
          <a:effectRef idx="0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Скругленный прямоугольник 9"/>
          <p:cNvSpPr/>
          <p:nvPr/>
        </p:nvSpPr>
        <p:spPr>
          <a:xfrm>
            <a:off x="0" y="5831865"/>
            <a:ext cx="1952604" cy="102613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Группа 10"/>
          <p:cNvGrpSpPr/>
          <p:nvPr/>
        </p:nvGrpSpPr>
        <p:grpSpPr>
          <a:xfrm>
            <a:off x="0" y="3357562"/>
            <a:ext cx="2024041" cy="1143008"/>
            <a:chOff x="669907" y="936053"/>
            <a:chExt cx="1168711" cy="114300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69907" y="1007491"/>
              <a:ext cx="1127462" cy="102613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6"/>
            <p:cNvSpPr/>
            <p:nvPr/>
          </p:nvSpPr>
          <p:spPr>
            <a:xfrm>
              <a:off x="669907" y="936053"/>
              <a:ext cx="1168711" cy="1143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latin typeface="Monotype Corsiva" pitchFamily="66" charset="0"/>
                </a:rPr>
                <a:t>Мышление - интеллект</a:t>
              </a:r>
              <a:endParaRPr lang="ru-RU" sz="2400" b="1" kern="1200" dirty="0">
                <a:latin typeface="Monotype Corsiva" pitchFamily="66" charset="0"/>
              </a:endParaRPr>
            </a:p>
          </p:txBody>
        </p:sp>
      </p:grpSp>
      <p:sp>
        <p:nvSpPr>
          <p:cNvPr id="15" name="Скругленный прямоугольник 6"/>
          <p:cNvSpPr/>
          <p:nvPr/>
        </p:nvSpPr>
        <p:spPr>
          <a:xfrm>
            <a:off x="0" y="5857892"/>
            <a:ext cx="1881166" cy="100010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30480" rIns="60960" bIns="3048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latin typeface="Monotype Corsiva" pitchFamily="66" charset="0"/>
              </a:rPr>
              <a:t>Тело - ощущение</a:t>
            </a:r>
            <a:endParaRPr lang="ru-RU" sz="2400" b="1" kern="1200" dirty="0">
              <a:latin typeface="Monotype Corsiva" pitchFamily="66" charset="0"/>
            </a:endParaRPr>
          </a:p>
        </p:txBody>
      </p:sp>
      <p:sp>
        <p:nvSpPr>
          <p:cNvPr id="16" name="Скругленный прямоугольник 6"/>
          <p:cNvSpPr/>
          <p:nvPr/>
        </p:nvSpPr>
        <p:spPr>
          <a:xfrm>
            <a:off x="0" y="4643447"/>
            <a:ext cx="1738290" cy="9286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30480" rIns="60960" bIns="3048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latin typeface="Monotype Corsiva" pitchFamily="66" charset="0"/>
              </a:rPr>
              <a:t>Эмоции - чувства</a:t>
            </a:r>
            <a:endParaRPr lang="ru-RU" sz="2400" b="1" kern="1200" dirty="0">
              <a:latin typeface="Monotype Corsiva" pitchFamily="66" charset="0"/>
            </a:endParaRPr>
          </a:p>
        </p:txBody>
      </p:sp>
      <p:pic>
        <p:nvPicPr>
          <p:cNvPr id="4098" name="Picture 2" descr="C:\Users\USER\Desktop\фото\DSC_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8884" y="4572008"/>
            <a:ext cx="3143272" cy="2089941"/>
          </a:xfrm>
          <a:prstGeom prst="roundRect">
            <a:avLst/>
          </a:prstGeom>
          <a:noFill/>
        </p:spPr>
      </p:pic>
      <p:pic>
        <p:nvPicPr>
          <p:cNvPr id="4099" name="Picture 3" descr="C:\Users\USER\Desktop\фото\DSC_0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7512" y="1285860"/>
            <a:ext cx="2000264" cy="3008397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57589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5872</TotalTime>
  <Words>136</Words>
  <Application>Microsoft Office PowerPoint</Application>
  <PresentationFormat>Лист A4 (210x297 мм)</PresentationFormat>
  <Paragraphs>51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 сад общеразвивающего вида с  приоритетным осуществлением деятельности по познавательно-речевому направлению развития детей №68 «Василёк»</dc:title>
  <dc:creator>Pumma</dc:creator>
  <cp:lastModifiedBy>User</cp:lastModifiedBy>
  <cp:revision>610</cp:revision>
  <dcterms:created xsi:type="dcterms:W3CDTF">2016-11-21T08:26:36Z</dcterms:created>
  <dcterms:modified xsi:type="dcterms:W3CDTF">2022-05-30T06:23:08Z</dcterms:modified>
</cp:coreProperties>
</file>